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10620000" cx="19110950"/>
  <p:notesSz cx="6858000" cy="9144000"/>
  <p:embeddedFontLst>
    <p:embeddedFont>
      <p:font typeface="Montserrat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45">
          <p15:clr>
            <a:srgbClr val="747775"/>
          </p15:clr>
        </p15:guide>
        <p15:guide id="2" pos="601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45" orient="horz"/>
        <p:guide pos="601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44015" y="685800"/>
            <a:ext cx="617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830b857ff_2_45:notes"/>
          <p:cNvSpPr/>
          <p:nvPr>
            <p:ph idx="2" type="sldImg"/>
          </p:nvPr>
        </p:nvSpPr>
        <p:spPr>
          <a:xfrm>
            <a:off x="344015" y="685800"/>
            <a:ext cx="617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8830b857ff_2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51470" y="1537355"/>
            <a:ext cx="17808000" cy="4238400"/>
          </a:xfrm>
          <a:prstGeom prst="rect">
            <a:avLst/>
          </a:prstGeom>
        </p:spPr>
        <p:txBody>
          <a:bodyPr anchorCtr="0" anchor="b" bIns="190750" lIns="190750" spcFirstLastPara="1" rIns="190750" wrap="square" tIns="190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1pPr>
            <a:lvl2pPr lvl="1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2pPr>
            <a:lvl3pPr lvl="2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3pPr>
            <a:lvl4pPr lvl="3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4pPr>
            <a:lvl5pPr lvl="4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5pPr>
            <a:lvl6pPr lvl="5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6pPr>
            <a:lvl7pPr lvl="6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7pPr>
            <a:lvl8pPr lvl="7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8pPr>
            <a:lvl9pPr lvl="8" algn="ctr"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51453" y="5851737"/>
            <a:ext cx="17808000" cy="16371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51453" y="4440950"/>
            <a:ext cx="17808000" cy="17382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1pPr>
            <a:lvl2pPr lvl="1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2pPr>
            <a:lvl3pPr lvl="2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3pPr>
            <a:lvl4pPr lvl="3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4pPr>
            <a:lvl5pPr lvl="4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5pPr>
            <a:lvl6pPr lvl="5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6pPr>
            <a:lvl7pPr lvl="6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7pPr>
            <a:lvl8pPr lvl="7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8pPr>
            <a:lvl9pPr lvl="8" algn="ctr"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51453" y="918862"/>
            <a:ext cx="17808000" cy="11823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1pPr>
            <a:lvl2pPr lvl="1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2pPr>
            <a:lvl3pPr lvl="2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3pPr>
            <a:lvl4pPr lvl="3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4pPr>
            <a:lvl5pPr lvl="4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5pPr>
            <a:lvl6pPr lvl="5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6pPr>
            <a:lvl7pPr lvl="6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7pPr>
            <a:lvl8pPr lvl="7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8pPr>
            <a:lvl9pPr lvl="8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51453" y="2379563"/>
            <a:ext cx="17808000" cy="70542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67106" lvl="0" marL="457200">
              <a:spcBef>
                <a:spcPts val="0"/>
              </a:spcBef>
              <a:spcAft>
                <a:spcPts val="0"/>
              </a:spcAft>
              <a:buSzPts val="3756"/>
              <a:buChar char="●"/>
              <a:defRPr sz="3756"/>
            </a:lvl1pPr>
            <a:lvl2pPr indent="-414104" lvl="1" marL="914400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2pPr>
            <a:lvl3pPr indent="-414104" lvl="2" marL="1371600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3pPr>
            <a:lvl4pPr indent="-414104" lvl="3" marL="1828800"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4pPr>
            <a:lvl5pPr indent="-414104" lvl="4" marL="2286000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5pPr>
            <a:lvl6pPr indent="-414104" lvl="5" marL="2743200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6pPr>
            <a:lvl7pPr indent="-414104" lvl="6" marL="3200400"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7pPr>
            <a:lvl8pPr indent="-414104" lvl="7" marL="3657600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8pPr>
            <a:lvl9pPr indent="-414104" lvl="8" marL="4114800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51453" y="918862"/>
            <a:ext cx="17808000" cy="11823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1pPr>
            <a:lvl2pPr lvl="1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2pPr>
            <a:lvl3pPr lvl="2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3pPr>
            <a:lvl4pPr lvl="3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4pPr>
            <a:lvl5pPr lvl="4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5pPr>
            <a:lvl6pPr lvl="5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6pPr>
            <a:lvl7pPr lvl="6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7pPr>
            <a:lvl8pPr lvl="7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8pPr>
            <a:lvl9pPr lvl="8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51453" y="2379563"/>
            <a:ext cx="8359800" cy="70542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14104" lvl="0" marL="457200"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1pPr>
            <a:lvl2pPr indent="-387604" lvl="1" marL="9144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2pPr>
            <a:lvl3pPr indent="-387604" lvl="2" marL="13716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3pPr>
            <a:lvl4pPr indent="-387604" lvl="3" marL="1828800"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4pPr>
            <a:lvl5pPr indent="-387604" lvl="4" marL="22860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5pPr>
            <a:lvl6pPr indent="-387604" lvl="5" marL="27432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6pPr>
            <a:lvl7pPr indent="-387604" lvl="6" marL="3200400"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7pPr>
            <a:lvl8pPr indent="-387604" lvl="7" marL="36576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8pPr>
            <a:lvl9pPr indent="-387604" lvl="8" marL="41148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0099711" y="2379563"/>
            <a:ext cx="8359800" cy="70542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14104" lvl="0" marL="457200"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1pPr>
            <a:lvl2pPr indent="-387604" lvl="1" marL="9144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2pPr>
            <a:lvl3pPr indent="-387604" lvl="2" marL="13716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3pPr>
            <a:lvl4pPr indent="-387604" lvl="3" marL="1828800"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4pPr>
            <a:lvl5pPr indent="-387604" lvl="4" marL="22860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5pPr>
            <a:lvl6pPr indent="-387604" lvl="5" marL="27432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6pPr>
            <a:lvl7pPr indent="-387604" lvl="6" marL="3200400"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7pPr>
            <a:lvl8pPr indent="-387604" lvl="7" marL="36576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8pPr>
            <a:lvl9pPr indent="-387604" lvl="8" marL="41148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51453" y="918862"/>
            <a:ext cx="17808000" cy="11823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1pPr>
            <a:lvl2pPr lvl="1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2pPr>
            <a:lvl3pPr lvl="2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3pPr>
            <a:lvl4pPr lvl="3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4pPr>
            <a:lvl5pPr lvl="4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5pPr>
            <a:lvl6pPr lvl="5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6pPr>
            <a:lvl7pPr lvl="6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7pPr>
            <a:lvl8pPr lvl="7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8pPr>
            <a:lvl9pPr lvl="8"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51453" y="1147171"/>
            <a:ext cx="5868900" cy="1560600"/>
          </a:xfrm>
          <a:prstGeom prst="rect">
            <a:avLst/>
          </a:prstGeom>
        </p:spPr>
        <p:txBody>
          <a:bodyPr anchorCtr="0" anchor="b" bIns="190750" lIns="190750" spcFirstLastPara="1" rIns="190750" wrap="square" tIns="190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1pPr>
            <a:lvl2pPr lvl="1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2pPr>
            <a:lvl3pPr lvl="2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3pPr>
            <a:lvl4pPr lvl="3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4pPr>
            <a:lvl5pPr lvl="4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5pPr>
            <a:lvl6pPr lvl="5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6pPr>
            <a:lvl7pPr lvl="6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7pPr>
            <a:lvl8pPr lvl="7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8pPr>
            <a:lvl9pPr lvl="8"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51453" y="2869165"/>
            <a:ext cx="5868900" cy="65649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387604" lvl="0" marL="457200"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1pPr>
            <a:lvl2pPr indent="-387604" lvl="1" marL="9144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2pPr>
            <a:lvl3pPr indent="-387604" lvl="2" marL="13716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3pPr>
            <a:lvl4pPr indent="-387604" lvl="3" marL="1828800"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4pPr>
            <a:lvl5pPr indent="-387604" lvl="4" marL="22860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5pPr>
            <a:lvl6pPr indent="-387604" lvl="5" marL="27432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6pPr>
            <a:lvl7pPr indent="-387604" lvl="6" marL="3200400"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7pPr>
            <a:lvl8pPr indent="-387604" lvl="7" marL="3657600"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8pPr>
            <a:lvl9pPr indent="-387604" lvl="8" marL="4114800"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024622" y="929444"/>
            <a:ext cx="13308300" cy="84462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1pPr>
            <a:lvl2pPr lvl="1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2pPr>
            <a:lvl3pPr lvl="2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3pPr>
            <a:lvl4pPr lvl="3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4pPr>
            <a:lvl5pPr lvl="4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5pPr>
            <a:lvl6pPr lvl="5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6pPr>
            <a:lvl7pPr lvl="6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7pPr>
            <a:lvl8pPr lvl="7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8pPr>
            <a:lvl9pPr lvl="8"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555475" y="-258"/>
            <a:ext cx="9555600" cy="1062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90750" lIns="190750" spcFirstLastPara="1" rIns="190750" wrap="square" tIns="190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54895" y="2546188"/>
            <a:ext cx="8454300" cy="3060600"/>
          </a:xfrm>
          <a:prstGeom prst="rect">
            <a:avLst/>
          </a:prstGeom>
        </p:spPr>
        <p:txBody>
          <a:bodyPr anchorCtr="0" anchor="b" bIns="190750" lIns="190750" spcFirstLastPara="1" rIns="190750" wrap="square" tIns="190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1pPr>
            <a:lvl2pPr lvl="1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2pPr>
            <a:lvl3pPr lvl="2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3pPr>
            <a:lvl4pPr lvl="3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4pPr>
            <a:lvl5pPr lvl="4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5pPr>
            <a:lvl6pPr lvl="5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6pPr>
            <a:lvl7pPr lvl="6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7pPr>
            <a:lvl8pPr lvl="7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8pPr>
            <a:lvl9pPr lvl="8" algn="ctr"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54895" y="5787626"/>
            <a:ext cx="8454300" cy="25497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0323550" y="1495028"/>
            <a:ext cx="8019300" cy="76290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-467106" lvl="0" marL="457200">
              <a:spcBef>
                <a:spcPts val="0"/>
              </a:spcBef>
              <a:spcAft>
                <a:spcPts val="0"/>
              </a:spcAft>
              <a:buSzPts val="3756"/>
              <a:buChar char="●"/>
              <a:defRPr sz="3756"/>
            </a:lvl1pPr>
            <a:lvl2pPr indent="-414104" lvl="1" marL="914400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2pPr>
            <a:lvl3pPr indent="-414104" lvl="2" marL="1371600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3pPr>
            <a:lvl4pPr indent="-414104" lvl="3" marL="1828800"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4pPr>
            <a:lvl5pPr indent="-414104" lvl="4" marL="2286000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5pPr>
            <a:lvl6pPr indent="-414104" lvl="5" marL="2743200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6pPr>
            <a:lvl7pPr indent="-414104" lvl="6" marL="3200400"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7pPr>
            <a:lvl8pPr indent="-414104" lvl="7" marL="3657600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8pPr>
            <a:lvl9pPr indent="-414104" lvl="8" marL="4114800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51453" y="8735045"/>
            <a:ext cx="12537300" cy="12495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56"/>
              <a:buNone/>
              <a:defRPr sz="3756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51453" y="2283863"/>
            <a:ext cx="17808000" cy="4054200"/>
          </a:xfrm>
          <a:prstGeom prst="rect">
            <a:avLst/>
          </a:prstGeom>
        </p:spPr>
        <p:txBody>
          <a:bodyPr anchorCtr="0" anchor="b" bIns="190750" lIns="190750" spcFirstLastPara="1" rIns="190750" wrap="square" tIns="1907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1pPr>
            <a:lvl2pPr lvl="1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2pPr>
            <a:lvl3pPr lvl="2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3pPr>
            <a:lvl4pPr lvl="3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4pPr>
            <a:lvl5pPr lvl="4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5pPr>
            <a:lvl6pPr lvl="5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6pPr>
            <a:lvl7pPr lvl="6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7pPr>
            <a:lvl8pPr lvl="7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8pPr>
            <a:lvl9pPr lvl="8" algn="ctr"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51453" y="6508531"/>
            <a:ext cx="17808000" cy="2686200"/>
          </a:xfrm>
          <a:prstGeom prst="rect">
            <a:avLst/>
          </a:prstGeom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67106" lvl="0" marL="457200" algn="ctr">
              <a:spcBef>
                <a:spcPts val="0"/>
              </a:spcBef>
              <a:spcAft>
                <a:spcPts val="0"/>
              </a:spcAft>
              <a:buSzPts val="3756"/>
              <a:buChar char="●"/>
              <a:defRPr sz="3756"/>
            </a:lvl1pPr>
            <a:lvl2pPr indent="-414104" lvl="1" marL="914400" algn="ctr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2pPr>
            <a:lvl3pPr indent="-414104" lvl="2" marL="1371600" algn="ctr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3pPr>
            <a:lvl4pPr indent="-414104" lvl="3" marL="1828800" algn="ctr"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4pPr>
            <a:lvl5pPr indent="-414104" lvl="4" marL="2286000" algn="ctr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5pPr>
            <a:lvl6pPr indent="-414104" lvl="5" marL="2743200" algn="ctr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6pPr>
            <a:lvl7pPr indent="-414104" lvl="6" marL="3200400" algn="ctr"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7pPr>
            <a:lvl8pPr indent="-414104" lvl="7" marL="3657600" algn="ctr"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8pPr>
            <a:lvl9pPr indent="-414104" lvl="8" marL="4114800" algn="ctr"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>
              <a:buNone/>
              <a:defRPr sz="2086"/>
            </a:lvl1pPr>
            <a:lvl2pPr lvl="1">
              <a:buNone/>
              <a:defRPr sz="2086"/>
            </a:lvl2pPr>
            <a:lvl3pPr lvl="2">
              <a:buNone/>
              <a:defRPr sz="2086"/>
            </a:lvl3pPr>
            <a:lvl4pPr lvl="3">
              <a:buNone/>
              <a:defRPr sz="2086"/>
            </a:lvl4pPr>
            <a:lvl5pPr lvl="4">
              <a:buNone/>
              <a:defRPr sz="2086"/>
            </a:lvl5pPr>
            <a:lvl6pPr lvl="5">
              <a:buNone/>
              <a:defRPr sz="2086"/>
            </a:lvl6pPr>
            <a:lvl7pPr lvl="6">
              <a:buNone/>
              <a:defRPr sz="2086"/>
            </a:lvl7pPr>
            <a:lvl8pPr lvl="7">
              <a:buNone/>
              <a:defRPr sz="2086"/>
            </a:lvl8pPr>
            <a:lvl9pPr lvl="8">
              <a:buNone/>
              <a:defRPr sz="208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651469" y="1537355"/>
            <a:ext cx="17808000" cy="4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750" lIns="190750" spcFirstLastPara="1" rIns="190750" wrap="square" tIns="190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  <a:defRPr sz="1085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651453" y="5851737"/>
            <a:ext cx="17808000" cy="16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651453" y="4440950"/>
            <a:ext cx="17808000" cy="17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12"/>
              <a:buNone/>
              <a:defRPr sz="7512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651453" y="918862"/>
            <a:ext cx="178080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651453" y="2379563"/>
            <a:ext cx="17808000" cy="7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67106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56"/>
              <a:buChar char="●"/>
              <a:defRPr sz="3756"/>
            </a:lvl1pPr>
            <a:lvl2pPr indent="-414104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2pPr>
            <a:lvl3pPr indent="-414104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3pPr>
            <a:lvl4pPr indent="-414104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4pPr>
            <a:lvl5pPr indent="-414104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5pPr>
            <a:lvl6pPr indent="-414104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6pPr>
            <a:lvl7pPr indent="-414104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7pPr>
            <a:lvl8pPr indent="-414104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8pPr>
            <a:lvl9pPr indent="-414104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651453" y="918862"/>
            <a:ext cx="178080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651453" y="2379563"/>
            <a:ext cx="8359800" cy="7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14104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1pPr>
            <a:lvl2pPr indent="-387604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2pPr>
            <a:lvl3pPr indent="-387604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3pPr>
            <a:lvl4pPr indent="-387604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4pPr>
            <a:lvl5pPr indent="-387604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5pPr>
            <a:lvl6pPr indent="-387604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6pPr>
            <a:lvl7pPr indent="-387604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7pPr>
            <a:lvl8pPr indent="-387604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8pPr>
            <a:lvl9pPr indent="-387604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10099711" y="2379563"/>
            <a:ext cx="8359800" cy="7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14104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1pPr>
            <a:lvl2pPr indent="-387604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2pPr>
            <a:lvl3pPr indent="-387604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3pPr>
            <a:lvl4pPr indent="-387604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4pPr>
            <a:lvl5pPr indent="-387604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5pPr>
            <a:lvl6pPr indent="-387604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6pPr>
            <a:lvl7pPr indent="-387604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7pPr>
            <a:lvl8pPr indent="-387604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8pPr>
            <a:lvl9pPr indent="-387604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651453" y="918862"/>
            <a:ext cx="178080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43"/>
              <a:buNone/>
              <a:defRPr sz="5842"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651453" y="1147171"/>
            <a:ext cx="5868900" cy="15606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750" lIns="190750" spcFirstLastPara="1" rIns="190750" wrap="square" tIns="1907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8"/>
              <a:buNone/>
              <a:defRPr sz="5007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651453" y="2869165"/>
            <a:ext cx="5868900" cy="65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387604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1pPr>
            <a:lvl2pPr indent="-387604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2pPr>
            <a:lvl3pPr indent="-387604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3pPr>
            <a:lvl4pPr indent="-387604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4pPr>
            <a:lvl5pPr indent="-387604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5pPr>
            <a:lvl6pPr indent="-387604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6pPr>
            <a:lvl7pPr indent="-387604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●"/>
              <a:defRPr sz="2504"/>
            </a:lvl7pPr>
            <a:lvl8pPr indent="-387604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○"/>
              <a:defRPr sz="2504"/>
            </a:lvl8pPr>
            <a:lvl9pPr indent="-387604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4"/>
              <a:buChar char="■"/>
              <a:defRPr sz="2504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1024622" y="929444"/>
            <a:ext cx="13308300" cy="84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16"/>
              <a:buNone/>
              <a:defRPr sz="10016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9555475" y="-258"/>
            <a:ext cx="9555600" cy="1062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90750" lIns="190750" spcFirstLastPara="1" rIns="190750" wrap="square" tIns="190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1"/>
              <a:buFont typeface="Arial"/>
              <a:buNone/>
            </a:pPr>
            <a:r>
              <a:t/>
            </a:r>
            <a:endParaRPr b="0" i="0" sz="292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554895" y="2546188"/>
            <a:ext cx="8454300" cy="30606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750" lIns="190750" spcFirstLastPara="1" rIns="190750" wrap="square" tIns="190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64"/>
              <a:buNone/>
              <a:defRPr sz="8763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554895" y="5787626"/>
            <a:ext cx="8454300" cy="25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82"/>
              <a:buNone/>
              <a:defRPr sz="4382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10323550" y="1495028"/>
            <a:ext cx="8019300" cy="76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-467106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56"/>
              <a:buChar char="●"/>
              <a:defRPr sz="3756"/>
            </a:lvl1pPr>
            <a:lvl2pPr indent="-414104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2pPr>
            <a:lvl3pPr indent="-414104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3pPr>
            <a:lvl4pPr indent="-414104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4pPr>
            <a:lvl5pPr indent="-414104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5pPr>
            <a:lvl6pPr indent="-414104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6pPr>
            <a:lvl7pPr indent="-414104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7pPr>
            <a:lvl8pPr indent="-414104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8pPr>
            <a:lvl9pPr indent="-414104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651453" y="8735045"/>
            <a:ext cx="12537300" cy="124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56"/>
              <a:buNone/>
              <a:defRPr sz="3756"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651453" y="2283863"/>
            <a:ext cx="17808000" cy="40542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750" lIns="190750" spcFirstLastPara="1" rIns="190750" wrap="square" tIns="190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40"/>
              <a:buNone/>
              <a:defRPr sz="25039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651453" y="6508531"/>
            <a:ext cx="17808000" cy="26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67106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56"/>
              <a:buChar char="●"/>
              <a:defRPr sz="3756"/>
            </a:lvl1pPr>
            <a:lvl2pPr indent="-414104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2pPr>
            <a:lvl3pPr indent="-414104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3pPr>
            <a:lvl4pPr indent="-414104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4pPr>
            <a:lvl5pPr indent="-414104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5pPr>
            <a:lvl6pPr indent="-414104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6pPr>
            <a:lvl7pPr indent="-414104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●"/>
              <a:defRPr sz="2921"/>
            </a:lvl7pPr>
            <a:lvl8pPr indent="-414104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○"/>
              <a:defRPr sz="2921"/>
            </a:lvl8pPr>
            <a:lvl9pPr indent="-414104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21"/>
              <a:buChar char="■"/>
              <a:defRPr sz="2921"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51453" y="918862"/>
            <a:ext cx="178080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None/>
              <a:defRPr sz="5842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51453" y="2379563"/>
            <a:ext cx="17808000" cy="7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67106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56"/>
              <a:buChar char="●"/>
              <a:defRPr sz="3756">
                <a:solidFill>
                  <a:schemeClr val="dk2"/>
                </a:solidFill>
              </a:defRPr>
            </a:lvl1pPr>
            <a:lvl2pPr indent="-414104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Char char="○"/>
              <a:defRPr sz="2921">
                <a:solidFill>
                  <a:schemeClr val="dk2"/>
                </a:solidFill>
              </a:defRPr>
            </a:lvl2pPr>
            <a:lvl3pPr indent="-414104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Char char="■"/>
              <a:defRPr sz="2921">
                <a:solidFill>
                  <a:schemeClr val="dk2"/>
                </a:solidFill>
              </a:defRPr>
            </a:lvl3pPr>
            <a:lvl4pPr indent="-414104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Char char="●"/>
              <a:defRPr sz="2921">
                <a:solidFill>
                  <a:schemeClr val="dk2"/>
                </a:solidFill>
              </a:defRPr>
            </a:lvl4pPr>
            <a:lvl5pPr indent="-414104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Char char="○"/>
              <a:defRPr sz="2921">
                <a:solidFill>
                  <a:schemeClr val="dk2"/>
                </a:solidFill>
              </a:defRPr>
            </a:lvl5pPr>
            <a:lvl6pPr indent="-414104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Char char="■"/>
              <a:defRPr sz="2921">
                <a:solidFill>
                  <a:schemeClr val="dk2"/>
                </a:solidFill>
              </a:defRPr>
            </a:lvl6pPr>
            <a:lvl7pPr indent="-414104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Char char="●"/>
              <a:defRPr sz="2921">
                <a:solidFill>
                  <a:schemeClr val="dk2"/>
                </a:solidFill>
              </a:defRPr>
            </a:lvl7pPr>
            <a:lvl8pPr indent="-414104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Char char="○"/>
              <a:defRPr sz="2921">
                <a:solidFill>
                  <a:schemeClr val="dk2"/>
                </a:solidFill>
              </a:defRPr>
            </a:lvl8pPr>
            <a:lvl9pPr indent="-414104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Char char="■"/>
              <a:defRPr sz="2921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7707428" y="9628339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lvl="0" algn="r">
              <a:buNone/>
              <a:defRPr sz="2086">
                <a:solidFill>
                  <a:schemeClr val="dk2"/>
                </a:solidFill>
              </a:defRPr>
            </a:lvl1pPr>
            <a:lvl2pPr lvl="1" algn="r">
              <a:buNone/>
              <a:defRPr sz="2086">
                <a:solidFill>
                  <a:schemeClr val="dk2"/>
                </a:solidFill>
              </a:defRPr>
            </a:lvl2pPr>
            <a:lvl3pPr lvl="2" algn="r">
              <a:buNone/>
              <a:defRPr sz="2086">
                <a:solidFill>
                  <a:schemeClr val="dk2"/>
                </a:solidFill>
              </a:defRPr>
            </a:lvl3pPr>
            <a:lvl4pPr lvl="3" algn="r">
              <a:buNone/>
              <a:defRPr sz="2086">
                <a:solidFill>
                  <a:schemeClr val="dk2"/>
                </a:solidFill>
              </a:defRPr>
            </a:lvl4pPr>
            <a:lvl5pPr lvl="4" algn="r">
              <a:buNone/>
              <a:defRPr sz="2086">
                <a:solidFill>
                  <a:schemeClr val="dk2"/>
                </a:solidFill>
              </a:defRPr>
            </a:lvl5pPr>
            <a:lvl6pPr lvl="5" algn="r">
              <a:buNone/>
              <a:defRPr sz="2086">
                <a:solidFill>
                  <a:schemeClr val="dk2"/>
                </a:solidFill>
              </a:defRPr>
            </a:lvl6pPr>
            <a:lvl7pPr lvl="6" algn="r">
              <a:buNone/>
              <a:defRPr sz="2086">
                <a:solidFill>
                  <a:schemeClr val="dk2"/>
                </a:solidFill>
              </a:defRPr>
            </a:lvl7pPr>
            <a:lvl8pPr lvl="7" algn="r">
              <a:buNone/>
              <a:defRPr sz="2086">
                <a:solidFill>
                  <a:schemeClr val="dk2"/>
                </a:solidFill>
              </a:defRPr>
            </a:lvl8pPr>
            <a:lvl9pPr lvl="8" algn="r">
              <a:buNone/>
              <a:defRPr sz="2086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51453" y="918862"/>
            <a:ext cx="178080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3"/>
              <a:buFont typeface="Arial"/>
              <a:buNone/>
              <a:defRPr b="0" i="0" sz="584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51453" y="2379563"/>
            <a:ext cx="17808000" cy="7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>
            <a:lvl1pPr indent="-467106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56"/>
              <a:buFont typeface="Arial"/>
              <a:buChar char="●"/>
              <a:defRPr b="0" i="0" sz="375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14104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Font typeface="Arial"/>
              <a:buChar char="○"/>
              <a:defRPr b="0" i="0" sz="2921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4104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Font typeface="Arial"/>
              <a:buChar char="■"/>
              <a:defRPr b="0" i="0" sz="2921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14104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Font typeface="Arial"/>
              <a:buChar char="●"/>
              <a:defRPr b="0" i="0" sz="2921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14104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Font typeface="Arial"/>
              <a:buChar char="○"/>
              <a:defRPr b="0" i="0" sz="2921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14104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Font typeface="Arial"/>
              <a:buChar char="■"/>
              <a:defRPr b="0" i="0" sz="2921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14104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Font typeface="Arial"/>
              <a:buChar char="●"/>
              <a:defRPr b="0" i="0" sz="2921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14104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Font typeface="Arial"/>
              <a:buChar char="○"/>
              <a:defRPr b="0" i="0" sz="2921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14104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1"/>
              <a:buFont typeface="Arial"/>
              <a:buChar char="■"/>
              <a:defRPr b="0" i="0" sz="2921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17707428" y="9628340"/>
            <a:ext cx="11469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  <a:defRPr b="0" i="0" sz="2086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ctrTitle"/>
          </p:nvPr>
        </p:nvSpPr>
        <p:spPr>
          <a:xfrm>
            <a:off x="184125" y="2199975"/>
            <a:ext cx="6615300" cy="332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</a:pPr>
            <a:r>
              <a:rPr lang="en-GB" sz="2504"/>
              <a:t>PURPOSE</a:t>
            </a:r>
            <a:endParaRPr sz="2504"/>
          </a:p>
        </p:txBody>
      </p:sp>
      <p:sp>
        <p:nvSpPr>
          <p:cNvPr id="100" name="Google Shape;100;p25"/>
          <p:cNvSpPr txBox="1"/>
          <p:nvPr>
            <p:ph type="ctrTitle"/>
          </p:nvPr>
        </p:nvSpPr>
        <p:spPr>
          <a:xfrm>
            <a:off x="7021625" y="2161450"/>
            <a:ext cx="11928300" cy="332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</a:pPr>
            <a:r>
              <a:rPr lang="en-GB" sz="2504"/>
              <a:t>METHODS</a:t>
            </a:r>
            <a:endParaRPr sz="2504"/>
          </a:p>
        </p:txBody>
      </p:sp>
      <p:sp>
        <p:nvSpPr>
          <p:cNvPr id="101" name="Google Shape;101;p25"/>
          <p:cNvSpPr txBox="1"/>
          <p:nvPr>
            <p:ph type="ctrTitle"/>
          </p:nvPr>
        </p:nvSpPr>
        <p:spPr>
          <a:xfrm>
            <a:off x="184125" y="5685200"/>
            <a:ext cx="11408700" cy="367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</a:pPr>
            <a:r>
              <a:rPr lang="en-GB" sz="2504"/>
              <a:t>RESULTS</a:t>
            </a:r>
            <a:endParaRPr sz="2504"/>
          </a:p>
        </p:txBody>
      </p:sp>
      <p:sp>
        <p:nvSpPr>
          <p:cNvPr id="102" name="Google Shape;102;p25"/>
          <p:cNvSpPr txBox="1"/>
          <p:nvPr>
            <p:ph type="ctrTitle"/>
          </p:nvPr>
        </p:nvSpPr>
        <p:spPr>
          <a:xfrm>
            <a:off x="11815025" y="5660875"/>
            <a:ext cx="7134900" cy="367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190750" lIns="190750" spcFirstLastPara="1" rIns="190750" wrap="square" tIns="1907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</a:pPr>
            <a:r>
              <a:rPr lang="en-GB" sz="2504"/>
              <a:t>CONCLUSION</a:t>
            </a:r>
            <a:endParaRPr sz="2504"/>
          </a:p>
        </p:txBody>
      </p:sp>
      <p:pic>
        <p:nvPicPr>
          <p:cNvPr id="103" name="Google Shape;103;p25" title="6dd10750-f725-4127-9790-9108b2d67b72-removebg-preview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73290" y="-100"/>
            <a:ext cx="3054528" cy="185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5"/>
          <p:cNvSpPr txBox="1"/>
          <p:nvPr>
            <p:ph type="ctrTitle"/>
          </p:nvPr>
        </p:nvSpPr>
        <p:spPr>
          <a:xfrm>
            <a:off x="109325" y="9520225"/>
            <a:ext cx="18840600" cy="109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190750" lIns="190750" spcFirstLastPara="1" rIns="190750" wrap="square" tIns="19075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</a:pPr>
            <a:r>
              <a:rPr lang="en-GB" sz="2712"/>
              <a:t>REFERENCES</a:t>
            </a:r>
            <a:endParaRPr sz="2712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</a:pPr>
            <a:r>
              <a:rPr lang="en-GB" sz="2295"/>
              <a:t>List references (if any) sequentially as cited in the text.</a:t>
            </a:r>
            <a:endParaRPr sz="2295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51"/>
              <a:buNone/>
            </a:pPr>
            <a:r>
              <a:t/>
            </a:r>
            <a:endParaRPr sz="2504"/>
          </a:p>
        </p:txBody>
      </p:sp>
      <p:sp>
        <p:nvSpPr>
          <p:cNvPr id="105" name="Google Shape;105;p25"/>
          <p:cNvSpPr txBox="1"/>
          <p:nvPr>
            <p:ph type="ctrTitle"/>
          </p:nvPr>
        </p:nvSpPr>
        <p:spPr>
          <a:xfrm>
            <a:off x="331787" y="312526"/>
            <a:ext cx="3077100" cy="55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190750" lIns="190750" spcFirstLastPara="1" rIns="190750" wrap="square" tIns="19075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6922"/>
              <a:buNone/>
            </a:pPr>
            <a:r>
              <a:rPr lang="en-GB" sz="1627"/>
              <a:t>Abstract No.</a:t>
            </a:r>
            <a:endParaRPr sz="1627"/>
          </a:p>
        </p:txBody>
      </p:sp>
      <p:sp>
        <p:nvSpPr>
          <p:cNvPr id="106" name="Google Shape;106;p25"/>
          <p:cNvSpPr txBox="1"/>
          <p:nvPr/>
        </p:nvSpPr>
        <p:spPr>
          <a:xfrm>
            <a:off x="331787" y="869386"/>
            <a:ext cx="53211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0"/>
              <a:buFont typeface="Arial"/>
              <a:buNone/>
            </a:pPr>
            <a:r>
              <a:rPr b="0" i="0" lang="en-GB" sz="3129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 </a:t>
            </a:r>
            <a:endParaRPr b="0" i="0" sz="3129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 txBox="1"/>
          <p:nvPr/>
        </p:nvSpPr>
        <p:spPr>
          <a:xfrm>
            <a:off x="410789" y="1518438"/>
            <a:ext cx="53211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9"/>
              <a:buFont typeface="Arial"/>
              <a:buNone/>
            </a:pPr>
            <a:r>
              <a:rPr b="0" i="0" lang="en-GB" sz="1669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Author</a:t>
            </a:r>
            <a:endParaRPr b="0" i="0" sz="1669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 txBox="1"/>
          <p:nvPr/>
        </p:nvSpPr>
        <p:spPr>
          <a:xfrm>
            <a:off x="10979433" y="749812"/>
            <a:ext cx="44022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750" lIns="190750" spcFirstLastPara="1" rIns="190750" wrap="square" tIns="190750">
            <a:normAutofit lnSpcReduction="20000"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4"/>
              <a:buFont typeface="Arial"/>
              <a:buNone/>
            </a:pPr>
            <a:r>
              <a:rPr b="1" i="0" lang="en-GB" sz="1825" u="none" cap="none" strike="noStrike">
                <a:solidFill>
                  <a:srgbClr val="F1C232"/>
                </a:solidFill>
                <a:latin typeface="Montserrat"/>
                <a:ea typeface="Montserrat"/>
                <a:cs typeface="Montserrat"/>
                <a:sym typeface="Montserrat"/>
              </a:rPr>
              <a:t>Vision Beyond Borders: Bridging Regional Expertise, Elevating Eye Care for All</a:t>
            </a:r>
            <a:endParaRPr b="0" i="0" sz="2191" u="none" cap="none" strike="noStrike">
              <a:solidFill>
                <a:srgbClr val="F1C23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25"/>
          <p:cNvSpPr txBox="1"/>
          <p:nvPr/>
        </p:nvSpPr>
        <p:spPr>
          <a:xfrm>
            <a:off x="10979426" y="80679"/>
            <a:ext cx="42939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0" lIns="190750" spcFirstLastPara="1" rIns="190750" wrap="square" tIns="19075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4"/>
              <a:buFont typeface="Arial"/>
              <a:buNone/>
            </a:pPr>
            <a:r>
              <a:rPr b="1" i="0" lang="en-GB" sz="2504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6th to 8th November 2025</a:t>
            </a:r>
            <a:endParaRPr b="1" i="0" sz="2504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9"/>
              <a:buFont typeface="Arial"/>
              <a:buNone/>
            </a:pPr>
            <a:r>
              <a:rPr b="1" i="0" lang="en-GB" sz="1669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Dewan An-Naura, Brunei Darussalam</a:t>
            </a:r>
            <a:endParaRPr b="1" i="0" sz="1669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841A9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841A9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